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8"/>
  </p:handoutMasterIdLst>
  <p:sldIdLst>
    <p:sldId id="269" r:id="rId3"/>
    <p:sldId id="271" r:id="rId4"/>
    <p:sldId id="272" r:id="rId5"/>
    <p:sldId id="273" r:id="rId6"/>
    <p:sldId id="27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089D9-E45D-4898-B6D2-D5B3BD7FCB50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EB89C-4165-44A9-9219-70E27E614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529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738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12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705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3522542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83531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7888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746320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52021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68598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685913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3582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2380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430492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731699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33564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65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73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455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099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75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997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2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96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92C17B-BA93-487A-8705-129E4E0624B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31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15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i="1" dirty="0" err="1" smtClean="0">
                <a:solidFill>
                  <a:srgbClr val="FF0000"/>
                </a:solidFill>
              </a:rPr>
              <a:t>Proposito</a:t>
            </a:r>
            <a:r>
              <a:rPr lang="en-US" sz="3600" i="1" dirty="0">
                <a:solidFill>
                  <a:srgbClr val="FF0000"/>
                </a:solidFill>
              </a:rPr>
              <a:t> </a:t>
            </a:r>
            <a:r>
              <a:rPr lang="en-US" sz="3600" i="1" dirty="0" smtClean="0">
                <a:solidFill>
                  <a:srgbClr val="FF0000"/>
                </a:solidFill>
              </a:rPr>
              <a:t>#3b: </a:t>
            </a:r>
            <a:r>
              <a:rPr lang="en-US" sz="3600" i="1" dirty="0" smtClean="0"/>
              <a:t>La hora</a:t>
            </a:r>
            <a:r>
              <a:rPr lang="en-US" sz="3600" i="1" dirty="0" smtClean="0">
                <a:solidFill>
                  <a:srgbClr val="FF0000"/>
                </a:solidFill>
              </a:rPr>
              <a:t/>
            </a:r>
            <a:br>
              <a:rPr lang="en-US" sz="3600" i="1" dirty="0" smtClean="0">
                <a:solidFill>
                  <a:srgbClr val="FF0000"/>
                </a:solidFill>
              </a:rPr>
            </a:br>
            <a:r>
              <a:rPr lang="en-US" sz="3600" i="1" dirty="0" smtClean="0">
                <a:solidFill>
                  <a:srgbClr val="00B050"/>
                </a:solidFill>
              </a:rPr>
              <a:t>L.O: to recall how to tell time</a:t>
            </a:r>
            <a:r>
              <a:rPr lang="en-US" i="1" dirty="0" smtClean="0">
                <a:solidFill>
                  <a:srgbClr val="00B050"/>
                </a:solidFill>
              </a:rPr>
              <a:t>	        </a:t>
            </a:r>
            <a:r>
              <a:rPr lang="en-US" i="1" dirty="0" smtClean="0">
                <a:solidFill>
                  <a:srgbClr val="0000FF"/>
                </a:solidFill>
              </a:rPr>
              <a:t>21/09/16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00600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escribe las </a:t>
            </a:r>
            <a:r>
              <a:rPr lang="en-US" dirty="0" err="1" smtClean="0"/>
              <a:t>fechas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espanol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Saturday, 7/9/1953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Monday, 12/13/2014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Thursday, 10/31/2010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Tuesday, 5/26/1940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25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6400800" cy="1219200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hlink"/>
                </a:solidFill>
              </a:rPr>
              <a:t>REGLAS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867400"/>
          </a:xfrm>
          <a:solidFill>
            <a:schemeClr val="bg1"/>
          </a:solidFill>
        </p:spPr>
        <p:txBody>
          <a:bodyPr/>
          <a:lstStyle/>
          <a:p>
            <a:r>
              <a:rPr lang="en-US" altLang="en-US" dirty="0"/>
              <a:t>Rules for writing time</a:t>
            </a:r>
            <a:r>
              <a:rPr lang="en-US" altLang="en-US" dirty="0" smtClean="0"/>
              <a:t>: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So…..</a:t>
            </a:r>
          </a:p>
          <a:p>
            <a:r>
              <a:rPr lang="en-US" altLang="en-US" dirty="0" smtClean="0"/>
              <a:t>7:23-</a:t>
            </a:r>
          </a:p>
          <a:p>
            <a:r>
              <a:rPr lang="en-US" altLang="en-US" dirty="0" smtClean="0"/>
              <a:t>1:11- </a:t>
            </a:r>
            <a:endParaRPr lang="en-US" altLang="en-US" dirty="0"/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</a:rPr>
              <a:t>		</a:t>
            </a:r>
            <a:endParaRPr lang="en-US" altLang="en-US" u="sng" dirty="0">
              <a:solidFill>
                <a:srgbClr val="0000FF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2667000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114800" y="1752600"/>
            <a:ext cx="47244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</a:pPr>
            <a:r>
              <a:rPr lang="en-US" altLang="en-US" sz="2800" dirty="0">
                <a:solidFill>
                  <a:srgbClr val="FF0000"/>
                </a:solidFill>
              </a:rPr>
              <a:t>“Son </a:t>
            </a:r>
            <a:r>
              <a:rPr lang="en-US" altLang="en-US" sz="2800" dirty="0" err="1">
                <a:solidFill>
                  <a:srgbClr val="FF0000"/>
                </a:solidFill>
              </a:rPr>
              <a:t>las</a:t>
            </a:r>
            <a:r>
              <a:rPr lang="en-US" altLang="en-US" sz="2800" dirty="0">
                <a:solidFill>
                  <a:srgbClr val="FF0000"/>
                </a:solidFill>
              </a:rPr>
              <a:t>”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FF0000"/>
                </a:solidFill>
              </a:rPr>
              <a:t>    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(“</a:t>
            </a:r>
            <a:r>
              <a:rPr lang="en-US" altLang="en-US" sz="2800" i="1" dirty="0" err="1">
                <a:solidFill>
                  <a:srgbClr val="00B050"/>
                </a:solidFill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</a:rPr>
              <a:t> la</a:t>
            </a:r>
            <a:r>
              <a:rPr lang="en-US" altLang="en-US" sz="2000" i="1" dirty="0" smtClean="0">
                <a:solidFill>
                  <a:srgbClr val="00B050"/>
                </a:solidFill>
              </a:rPr>
              <a:t>”-if its 1)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 </a:t>
            </a:r>
            <a:endParaRPr lang="en-US" altLang="en-US" sz="2800" i="1" dirty="0">
              <a:solidFill>
                <a:srgbClr val="00B05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2) # of hour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3) ”y”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4) # of minutes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5) Time of day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    (if known)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1651865" y="5715000"/>
            <a:ext cx="1472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Son las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3023465" y="5715000"/>
            <a:ext cx="1091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siete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4014065" y="5715000"/>
            <a:ext cx="5579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y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4395065" y="5715000"/>
            <a:ext cx="23105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v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einte y tres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1600200" y="6334780"/>
            <a:ext cx="586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Es la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una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 y once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9031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3399"/>
                </a:solidFill>
              </a:rPr>
              <a:t>Time of Day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219200"/>
            <a:ext cx="6400800" cy="4495800"/>
          </a:xfrm>
        </p:spPr>
        <p:txBody>
          <a:bodyPr/>
          <a:lstStyle/>
          <a:p>
            <a:r>
              <a:rPr lang="es-ES_tradnl" altLang="en-US" dirty="0"/>
              <a:t>de la mañana</a:t>
            </a:r>
          </a:p>
          <a:p>
            <a:endParaRPr lang="es-ES_tradnl" altLang="en-US" dirty="0"/>
          </a:p>
          <a:p>
            <a:r>
              <a:rPr lang="es-ES_tradnl" altLang="en-US" dirty="0"/>
              <a:t>de la tarde</a:t>
            </a:r>
          </a:p>
          <a:p>
            <a:endParaRPr lang="es-ES_tradnl" altLang="en-US" dirty="0"/>
          </a:p>
          <a:p>
            <a:r>
              <a:rPr lang="es-ES_tradnl" altLang="en-US" dirty="0"/>
              <a:t>de la </a:t>
            </a:r>
            <a:r>
              <a:rPr lang="es-ES_tradnl" altLang="en-US" dirty="0" smtClean="0"/>
              <a:t>noche</a:t>
            </a:r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12:00 am- </a:t>
            </a:r>
          </a:p>
          <a:p>
            <a:r>
              <a:rPr lang="es-ES_tradnl" altLang="en-US" dirty="0" smtClean="0"/>
              <a:t>12:00 pm-</a:t>
            </a:r>
            <a:endParaRPr lang="en-US" alt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09800" y="1777425"/>
            <a:ext cx="5981125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A.M.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morning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12 am-11:59am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endParaRPr lang="es-ES_tradnl" altLang="en-US" sz="3200" b="1" dirty="0">
              <a:solidFill>
                <a:srgbClr val="0000FF"/>
              </a:solidFill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86000" y="2971800"/>
            <a:ext cx="5003293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day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12pm-6:59pm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r>
              <a:rPr lang="es-ES_tradnl" altLang="en-US" sz="3200" b="1" dirty="0">
                <a:solidFill>
                  <a:srgbClr val="0000FF"/>
                </a:solidFill>
              </a:rPr>
              <a:t> 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279072" y="4114800"/>
            <a:ext cx="6788727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night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7pm- 11:59pm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endParaRPr lang="es-ES_tradnl" altLang="en-US" sz="3200" b="1" dirty="0">
              <a:solidFill>
                <a:srgbClr val="0000F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514600" y="4572000"/>
            <a:ext cx="6400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3399"/>
                </a:solidFill>
              </a:rPr>
              <a:t>Horas</a:t>
            </a:r>
            <a:r>
              <a:rPr lang="en-US" altLang="en-US" kern="0" dirty="0" smtClean="0">
                <a:solidFill>
                  <a:srgbClr val="FF3399"/>
                </a:solidFill>
              </a:rPr>
              <a:t> </a:t>
            </a:r>
            <a:r>
              <a:rPr lang="en-US" altLang="en-US" kern="0" dirty="0" err="1" smtClean="0">
                <a:solidFill>
                  <a:srgbClr val="FF3399"/>
                </a:solidFill>
              </a:rPr>
              <a:t>especiales</a:t>
            </a:r>
            <a:endParaRPr lang="en-US" altLang="en-US" kern="0" dirty="0">
              <a:solidFill>
                <a:srgbClr val="FF3399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641272" y="52879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 smtClean="0">
                <a:solidFill>
                  <a:srgbClr val="0000FF"/>
                </a:solidFill>
              </a:rPr>
              <a:t>Es la medianoche</a:t>
            </a:r>
            <a:endParaRPr lang="es-ES_tradnl" altLang="en-US" sz="3200" b="1" dirty="0">
              <a:solidFill>
                <a:srgbClr val="0000FF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48200" y="58975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 smtClean="0">
                <a:solidFill>
                  <a:srgbClr val="0000FF"/>
                </a:solidFill>
              </a:rPr>
              <a:t>Es el mediodía</a:t>
            </a:r>
            <a:endParaRPr lang="es-ES_tradnl" alt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82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/>
              <a:t>Try it: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2:25 pm-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6:15 am-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1:30 pm-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8:32 pm-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68624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COMO ESCRIBIMOS LA HORA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77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3995</TotalTime>
  <Words>156</Words>
  <Application>Microsoft Office PowerPoint</Application>
  <PresentationFormat>On-screen Show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1_Office Theme</vt:lpstr>
      <vt:lpstr>1_Proposal</vt:lpstr>
      <vt:lpstr>Proposito #3b: La hora L.O: to recall how to tell time         21/09/16</vt:lpstr>
      <vt:lpstr>REGLAS</vt:lpstr>
      <vt:lpstr>Time of Day</vt:lpstr>
      <vt:lpstr>Practica</vt:lpstr>
      <vt:lpstr>Tarea # 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 Clase 601 La fecha es el 19 de septiembre del 2013</dc:title>
  <dc:creator>Helen Zumaeta</dc:creator>
  <cp:lastModifiedBy>Helen Zumaeta</cp:lastModifiedBy>
  <cp:revision>32</cp:revision>
  <cp:lastPrinted>2014-09-10T21:35:22Z</cp:lastPrinted>
  <dcterms:created xsi:type="dcterms:W3CDTF">2013-09-19T15:07:21Z</dcterms:created>
  <dcterms:modified xsi:type="dcterms:W3CDTF">2016-09-21T21:37:25Z</dcterms:modified>
</cp:coreProperties>
</file>